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93" r:id="rId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7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2" autoAdjust="0"/>
    <p:restoredTop sz="94374" autoAdjust="0"/>
  </p:normalViewPr>
  <p:slideViewPr>
    <p:cSldViewPr>
      <p:cViewPr varScale="1">
        <p:scale>
          <a:sx n="86" d="100"/>
          <a:sy n="86" d="100"/>
        </p:scale>
        <p:origin x="34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0EFA5-193B-4B45-9008-47E796955ED6}" type="datetimeFigureOut">
              <a:rPr lang="es-CO" smtClean="0"/>
              <a:t>25/01/2022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430BA-7327-4111-98C8-869B52F5B56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0297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99F8B-A0CA-489E-899D-729BC5D01C1E}" type="datetimeFigureOut">
              <a:rPr lang="es-ES" smtClean="0"/>
              <a:pPr/>
              <a:t>25/01/2022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" y="16482"/>
            <a:ext cx="12189172" cy="684151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99F8B-A0CA-489E-899D-729BC5D01C1E}" type="datetimeFigureOut">
              <a:rPr lang="es-ES" smtClean="0"/>
              <a:pPr/>
              <a:t>25/01/2022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E6E0AD-D7C7-40FF-80F5-FE83B0C996C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99F8B-A0CA-489E-899D-729BC5D01C1E}" type="datetimeFigureOut">
              <a:rPr lang="es-ES" smtClean="0"/>
              <a:pPr/>
              <a:t>25/01/2022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6E0AD-D7C7-40FF-80F5-FE83B0C996CA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8" name="7 Imagen" descr="PLANTILLAS POWER POINT_2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" y="16482"/>
            <a:ext cx="12189172" cy="684151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3 Imagen" descr="PLANTILLAS POWER POI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576"/>
            <a:ext cx="12192000" cy="6858000"/>
          </a:xfrm>
          <a:prstGeom prst="rect">
            <a:avLst/>
          </a:prstGeom>
        </p:spPr>
      </p:pic>
      <p:pic>
        <p:nvPicPr>
          <p:cNvPr id="4" name="3 Imagen" descr="PLANTILLAS POWER POINT.png"/>
          <p:cNvPicPr>
            <a:picLocks noChangeAspect="1"/>
          </p:cNvPicPr>
          <p:nvPr/>
        </p:nvPicPr>
        <p:blipFill rotWithShape="1">
          <a:blip r:embed="rId2" cstate="print"/>
          <a:srcRect l="1810" r="1351"/>
          <a:stretch/>
        </p:blipFill>
        <p:spPr>
          <a:xfrm>
            <a:off x="2495600" y="12576"/>
            <a:ext cx="7704856" cy="6858000"/>
          </a:xfrm>
          <a:prstGeom prst="rect">
            <a:avLst/>
          </a:prstGeom>
        </p:spPr>
      </p:pic>
      <p:sp>
        <p:nvSpPr>
          <p:cNvPr id="7" name="CuadroTexto 1">
            <a:extLst>
              <a:ext uri="{FF2B5EF4-FFF2-40B4-BE49-F238E27FC236}">
                <a16:creationId xmlns:a16="http://schemas.microsoft.com/office/drawing/2014/main" id="{C011570D-BF64-4955-BD11-271C0C96D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7576" y="4069184"/>
            <a:ext cx="926090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CO" altLang="es-CO" sz="3200" b="1" dirty="0" smtClean="0">
                <a:solidFill>
                  <a:srgbClr val="FFC700"/>
                </a:solidFill>
              </a:rPr>
              <a:t>TÍTULO</a:t>
            </a:r>
            <a:endParaRPr kumimoji="0" lang="es-CO" altLang="es-CO" sz="3200" b="1" i="0" u="none" strike="noStrike" kern="1200" cap="none" spc="0" normalizeH="0" baseline="0" noProof="0" dirty="0">
              <a:ln>
                <a:noFill/>
              </a:ln>
              <a:solidFill>
                <a:srgbClr val="FFC7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CuadroTexto 3">
            <a:extLst>
              <a:ext uri="{FF2B5EF4-FFF2-40B4-BE49-F238E27FC236}">
                <a16:creationId xmlns:a16="http://schemas.microsoft.com/office/drawing/2014/main" id="{538E5787-B6E2-4EFA-97A6-25650CABE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1984" y="5733256"/>
            <a:ext cx="601196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es-CO" sz="14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NOMBRE COMPLETO</a:t>
            </a:r>
            <a:endParaRPr kumimoji="0" lang="es-CO" altLang="es-CO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es-CO" sz="1400" b="0" i="1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Cargo</a:t>
            </a:r>
            <a:endParaRPr kumimoji="0" lang="es-CO" altLang="es-CO" sz="1400" b="0" i="1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6613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4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Company>hogar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Mercadeo y Comunic</dc:creator>
  <cp:lastModifiedBy>Usuario</cp:lastModifiedBy>
  <cp:revision>57</cp:revision>
  <dcterms:created xsi:type="dcterms:W3CDTF">2014-09-17T19:48:26Z</dcterms:created>
  <dcterms:modified xsi:type="dcterms:W3CDTF">2022-01-25T19:18:14Z</dcterms:modified>
</cp:coreProperties>
</file>