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  <p:sldMasterId id="2147483674" r:id="rId2"/>
  </p:sldMasterIdLst>
  <p:notesMasterIdLst>
    <p:notesMasterId r:id="rId14"/>
  </p:notesMasterIdLst>
  <p:sldIdLst>
    <p:sldId id="256" r:id="rId3"/>
    <p:sldId id="280" r:id="rId4"/>
    <p:sldId id="281" r:id="rId5"/>
    <p:sldId id="282" r:id="rId6"/>
    <p:sldId id="283" r:id="rId7"/>
    <p:sldId id="284" r:id="rId8"/>
    <p:sldId id="285" r:id="rId9"/>
    <p:sldId id="289" r:id="rId10"/>
    <p:sldId id="288" r:id="rId11"/>
    <p:sldId id="287" r:id="rId12"/>
    <p:sldId id="286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4" autoAdjust="0"/>
    <p:restoredTop sz="94705"/>
  </p:normalViewPr>
  <p:slideViewPr>
    <p:cSldViewPr>
      <p:cViewPr>
        <p:scale>
          <a:sx n="100" d="100"/>
          <a:sy n="100" d="100"/>
        </p:scale>
        <p:origin x="1800" y="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BB7FA-F1B7-4EA5-8A63-24249C2C7EBD}" type="datetimeFigureOut">
              <a:rPr lang="es-CO" smtClean="0"/>
              <a:t>2/03/17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A92AB-6DA1-4B7D-A83F-680B77260480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9566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4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4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487-5C34-1E4C-AECC-A3D676D8F5D6}" type="datetime1">
              <a:rPr lang="es-CO" smtClean="0"/>
              <a:t>2/03/17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DF4A-D63F-4984-A211-29D503B92EC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07DF-1D1E-D749-B53C-5160729A8193}" type="datetime1">
              <a:rPr lang="es-CO" smtClean="0"/>
              <a:t>2/03/17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DF4A-D63F-4984-A211-29D503B92EC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EB2E-82CC-7F47-BD65-C0F9D216F614}" type="datetime1">
              <a:rPr lang="es-CO" smtClean="0"/>
              <a:t>2/03/17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DF4A-D63F-4984-A211-29D503B92EC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339D-916F-804B-95C5-65FD919AB910}" type="datetime1">
              <a:rPr lang="es-CO" smtClean="0"/>
              <a:t>2/03/17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5056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5C0-8862-7F4E-A666-9BFF78EEB3BA}" type="datetime1">
              <a:rPr lang="es-CO" smtClean="0"/>
              <a:t>2/03/17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9891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31CFC2B-CC26-2944-AAFD-D145DC2EAD72}" type="datetime1">
              <a:rPr lang="es-CO" smtClean="0"/>
              <a:t>2/03/17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1966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361C0-73DB-9444-BA1B-D37902CA3CB6}" type="datetime1">
              <a:rPr lang="es-CO" smtClean="0"/>
              <a:t>2/03/17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585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C6326-6AB2-AD40-ABB6-3002EEFAFFB1}" type="datetime1">
              <a:rPr lang="es-CO" smtClean="0"/>
              <a:t>2/03/17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69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F269F93-E9FD-8F4B-BF14-02E3DF2C2995}" type="datetime1">
              <a:rPr lang="es-CO" smtClean="0"/>
              <a:t>2/03/17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54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3238-4777-6643-BFEC-7F3811DFC60E}" type="datetime1">
              <a:rPr lang="es-CO" smtClean="0"/>
              <a:t>2/03/17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2479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576C-65EA-1D4A-A047-37C895867033}" type="datetime1">
              <a:rPr lang="es-CO" smtClean="0"/>
              <a:t>2/03/17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440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9C09-A6AA-994E-816E-161D83D155CA}" type="datetime1">
              <a:rPr lang="es-CO" smtClean="0"/>
              <a:t>2/03/17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DF4A-D63F-4984-A211-29D503B92EC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9371-3A22-0144-8ECD-52F7A93597A8}" type="datetime1">
              <a:rPr lang="es-CO" smtClean="0"/>
              <a:t>2/03/17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91098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B01F-50AA-8A45-ABEA-B92F5F78913A}" type="datetime1">
              <a:rPr lang="es-CO" smtClean="0"/>
              <a:t>2/03/17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77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DF22-C690-1847-B3C7-FF744118A39D}" type="datetime1">
              <a:rPr lang="es-CO" smtClean="0"/>
              <a:t>2/03/17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043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4E66F-91DD-E54E-B461-6F7BF4C9547C}" type="datetime1">
              <a:rPr lang="es-CO" smtClean="0"/>
              <a:t>2/03/17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DFAA-9B78-CF41-A677-5EAB0F6AC5D0}" type="datetime1">
              <a:rPr lang="es-CO" smtClean="0"/>
              <a:t>2/03/17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Clic para editar título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730C-9688-1D40-9687-A348AE4F927E}" type="datetime1">
              <a:rPr lang="es-CO" smtClean="0"/>
              <a:t>2/03/17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DF4A-D63F-4984-A211-29D503B92EC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7235-D915-0A40-A749-8041BA00B0DD}" type="datetime1">
              <a:rPr lang="es-CO" smtClean="0"/>
              <a:t>2/03/17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DF4A-D63F-4984-A211-29D503B92EC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Clic para editar título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EBA7-C431-4C47-BB2D-783519C1C247}" type="datetime1">
              <a:rPr lang="es-CO" smtClean="0"/>
              <a:t>2/03/17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DF4A-D63F-4984-A211-29D503B92EC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665F-B585-794E-97A8-2422E27C01E4}" type="datetime1">
              <a:rPr lang="es-CO" smtClean="0"/>
              <a:t>2/03/17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DF4A-D63F-4984-A211-29D503B92EC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9373-587E-2B46-9CEF-75C28D0E5EC7}" type="datetime1">
              <a:rPr lang="es-CO" smtClean="0"/>
              <a:t>2/03/17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DF4A-D63F-4984-A211-29D503B92EC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Clic para editar título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35D9-3D2D-BB4A-AB30-BC8BA8BC2930}" type="datetime1">
              <a:rPr lang="es-CO" smtClean="0"/>
              <a:t>2/03/17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DF4A-D63F-4984-A211-29D503B92EC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Clic para editar título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E0FD-4F4A-2944-AA3C-57473D8A3F69}" type="datetime1">
              <a:rPr lang="es-CO" smtClean="0"/>
              <a:t>2/03/17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DF4A-D63F-4984-A211-29D503B92EC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theme" Target="../theme/theme2.xml"/><Relationship Id="rId15" Type="http://schemas.openxmlformats.org/officeDocument/2006/relationships/image" Target="../media/image2.png"/><Relationship Id="rId16" Type="http://schemas.microsoft.com/office/2007/relationships/hdphoto" Target="../media/hdphoto1.wdp"/><Relationship Id="rId17" Type="http://schemas.openxmlformats.org/officeDocument/2006/relationships/image" Target="../media/image3.png"/><Relationship Id="rId18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22C3E-C0A8-C14A-A803-40B1584A7CF9}" type="datetime1">
              <a:rPr lang="es-CO" smtClean="0"/>
              <a:t>2/03/17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0DF4A-D63F-4984-A211-29D503B92EC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2AFE62-2DC3-9148-9193-D4D0B72BFC21}" type="datetime1">
              <a:rPr lang="es-CO" smtClean="0"/>
              <a:t>2/03/17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0E6E0AD-D7C7-40FF-80F5-FE83B0C996CA}" type="slidenum">
              <a:rPr lang="es-ES" smtClean="0"/>
              <a:pPr/>
              <a:t>‹Nr.›</a:t>
            </a:fld>
            <a:endParaRPr lang="es-ES"/>
          </a:p>
        </p:txBody>
      </p:sp>
      <p:pic>
        <p:nvPicPr>
          <p:cNvPr id="10" name="7 Imagen" descr="PLANTILLAS POWER POINT_2.png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62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PLANTILLAS POWER POI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35" y="0"/>
            <a:ext cx="9144000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557464" y="5778756"/>
            <a:ext cx="482453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ES_tradnl" sz="2000" b="1" i="1" dirty="0" smtClean="0">
                <a:solidFill>
                  <a:srgbClr val="F9C646"/>
                </a:solidFill>
                <a:latin typeface="Trebuchet MS" charset="0"/>
                <a:ea typeface="Trebuchet MS" charset="0"/>
                <a:cs typeface="Trebuchet MS" charset="0"/>
              </a:rPr>
              <a:t>Nombre de los autores</a:t>
            </a:r>
            <a:endParaRPr lang="es-ES_tradnl" sz="2000" b="1" i="1" dirty="0">
              <a:solidFill>
                <a:srgbClr val="F9C646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55119" y="3663359"/>
            <a:ext cx="8060432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400" b="0" kern="1200" cap="all" baseline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3600" b="1" smtClean="0">
                <a:solidFill>
                  <a:srgbClr val="F9C646"/>
                </a:solidFill>
                <a:latin typeface="Georgia" charset="0"/>
                <a:ea typeface="Georgia" charset="0"/>
                <a:cs typeface="Georgia" charset="0"/>
              </a:rPr>
              <a:t>Título de la investigación </a:t>
            </a:r>
            <a:endParaRPr lang="es-ES_tradnl" sz="3600" b="1" dirty="0">
              <a:solidFill>
                <a:srgbClr val="F9C646"/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0946" y="2420888"/>
            <a:ext cx="7772400" cy="1609344"/>
          </a:xfrm>
        </p:spPr>
        <p:txBody>
          <a:bodyPr>
            <a:noAutofit/>
          </a:bodyPr>
          <a:lstStyle/>
          <a:p>
            <a:pPr algn="ctr"/>
            <a:r>
              <a:rPr lang="es-ES_tradnl" sz="5400" b="1" smtClean="0">
                <a:latin typeface="Georgia" charset="0"/>
                <a:ea typeface="Georgia" charset="0"/>
                <a:cs typeface="Georgia" charset="0"/>
              </a:rPr>
              <a:t>Muchas gracias</a:t>
            </a:r>
            <a:endParaRPr lang="es-ES_tradnl" sz="5400" b="1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0531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646" y="2420888"/>
            <a:ext cx="7772400" cy="1609344"/>
          </a:xfrm>
        </p:spPr>
        <p:txBody>
          <a:bodyPr>
            <a:normAutofit/>
          </a:bodyPr>
          <a:lstStyle/>
          <a:p>
            <a:pPr algn="ctr"/>
            <a:r>
              <a:rPr lang="es-ES_tradnl" sz="6600" b="1" smtClean="0">
                <a:latin typeface="Georgia" charset="0"/>
                <a:ea typeface="Georgia" charset="0"/>
                <a:cs typeface="Georgia" charset="0"/>
              </a:rPr>
              <a:t>¿Preguntas?</a:t>
            </a:r>
            <a:endParaRPr lang="es-ES_tradnl" sz="6600" b="1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20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000" b="1" dirty="0" smtClean="0">
                <a:latin typeface="Georgia" charset="0"/>
                <a:ea typeface="Georgia" charset="0"/>
                <a:cs typeface="Georgia" charset="0"/>
              </a:rPr>
              <a:t>Tabla de contenido</a:t>
            </a:r>
            <a:endParaRPr lang="es-ES_tradnl" sz="4000" b="1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3683856"/>
          </a:xfrm>
        </p:spPr>
        <p:txBody>
          <a:bodyPr>
            <a:normAutofit/>
          </a:bodyPr>
          <a:lstStyle/>
          <a:p>
            <a:pPr algn="just"/>
            <a:r>
              <a:rPr lang="es-ES_tradnl" dirty="0" smtClean="0">
                <a:latin typeface="Trebuchet MS" charset="0"/>
                <a:ea typeface="Trebuchet MS" charset="0"/>
                <a:cs typeface="Trebuchet MS" charset="0"/>
              </a:rPr>
              <a:t>Objetivos.</a:t>
            </a:r>
          </a:p>
          <a:p>
            <a:pPr algn="just"/>
            <a:r>
              <a:rPr lang="es-ES_tradnl" dirty="0" smtClean="0">
                <a:latin typeface="Trebuchet MS" charset="0"/>
                <a:ea typeface="Trebuchet MS" charset="0"/>
                <a:cs typeface="Trebuchet MS" charset="0"/>
              </a:rPr>
              <a:t>Planteamiento del problema</a:t>
            </a:r>
            <a:r>
              <a:rPr lang="es-ES" dirty="0" smtClean="0">
                <a:latin typeface="Trebuchet MS" charset="0"/>
                <a:ea typeface="Trebuchet MS" charset="0"/>
                <a:cs typeface="Trebuchet MS" charset="0"/>
              </a:rPr>
              <a:t>.</a:t>
            </a:r>
          </a:p>
          <a:p>
            <a:pPr algn="just"/>
            <a:r>
              <a:rPr lang="es-ES" dirty="0" smtClean="0">
                <a:latin typeface="Trebuchet MS" charset="0"/>
                <a:ea typeface="Trebuchet MS" charset="0"/>
                <a:cs typeface="Trebuchet MS" charset="0"/>
              </a:rPr>
              <a:t>Planteamiento de la solución al problema.</a:t>
            </a:r>
            <a:endParaRPr lang="es-ES_tradnl" dirty="0" smtClean="0">
              <a:latin typeface="Trebuchet MS" charset="0"/>
              <a:ea typeface="Trebuchet MS" charset="0"/>
              <a:cs typeface="Trebuchet MS" charset="0"/>
            </a:endParaRPr>
          </a:p>
          <a:p>
            <a:pPr algn="just"/>
            <a:r>
              <a:rPr lang="es-ES_tradnl" dirty="0" smtClean="0">
                <a:latin typeface="Trebuchet MS" charset="0"/>
                <a:ea typeface="Trebuchet MS" charset="0"/>
                <a:cs typeface="Trebuchet MS" charset="0"/>
              </a:rPr>
              <a:t>Resultados obtenidos.</a:t>
            </a:r>
          </a:p>
          <a:p>
            <a:pPr algn="just"/>
            <a:r>
              <a:rPr lang="es-ES_tradnl" dirty="0" smtClean="0">
                <a:latin typeface="Trebuchet MS" charset="0"/>
                <a:ea typeface="Trebuchet MS" charset="0"/>
                <a:cs typeface="Trebuchet MS" charset="0"/>
              </a:rPr>
              <a:t>Conclusiones.</a:t>
            </a:r>
          </a:p>
          <a:p>
            <a:pPr algn="just"/>
            <a:r>
              <a:rPr lang="es-ES_tradnl" dirty="0" smtClean="0">
                <a:latin typeface="Trebuchet MS" charset="0"/>
                <a:ea typeface="Trebuchet MS" charset="0"/>
                <a:cs typeface="Trebuchet MS" charset="0"/>
              </a:rPr>
              <a:t>Bibliografía.</a:t>
            </a:r>
          </a:p>
          <a:p>
            <a:pPr algn="just"/>
            <a:r>
              <a:rPr lang="es-ES_tradnl" dirty="0" smtClean="0">
                <a:latin typeface="Trebuchet MS" charset="0"/>
                <a:ea typeface="Trebuchet MS" charset="0"/>
                <a:cs typeface="Trebuchet MS" charset="0"/>
              </a:rPr>
              <a:t>Trabajos futuros.</a:t>
            </a:r>
          </a:p>
          <a:p>
            <a:pPr algn="just"/>
            <a:r>
              <a:rPr lang="es-ES_tradnl" dirty="0" smtClean="0">
                <a:latin typeface="Trebuchet MS" charset="0"/>
                <a:ea typeface="Trebuchet MS" charset="0"/>
                <a:cs typeface="Trebuchet MS" charset="0"/>
              </a:rPr>
              <a:t>Preguntas.</a:t>
            </a:r>
            <a:endParaRPr lang="es-ES_tradnl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468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000" b="1" dirty="0" smtClean="0">
                <a:latin typeface="Georgia" charset="0"/>
                <a:ea typeface="Georgia" charset="0"/>
                <a:cs typeface="Georgia" charset="0"/>
              </a:rPr>
              <a:t>Objetivos</a:t>
            </a:r>
            <a:endParaRPr lang="es-ES_tradnl" sz="4000" b="1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3683856"/>
          </a:xfrm>
        </p:spPr>
        <p:txBody>
          <a:bodyPr>
            <a:normAutofit/>
          </a:bodyPr>
          <a:lstStyle/>
          <a:p>
            <a:pPr algn="just"/>
            <a:endParaRPr lang="es-ES_tradnl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89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000" b="1" dirty="0">
                <a:latin typeface="Georgia" charset="0"/>
                <a:ea typeface="Georgia" charset="0"/>
                <a:cs typeface="Georgia" charset="0"/>
              </a:rPr>
              <a:t>Planteamiento del </a:t>
            </a:r>
            <a:r>
              <a:rPr lang="es-ES_tradnl" sz="4000" b="1" dirty="0" smtClean="0">
                <a:latin typeface="Georgia" charset="0"/>
                <a:ea typeface="Georgia" charset="0"/>
                <a:cs typeface="Georgia" charset="0"/>
              </a:rPr>
              <a:t>problema</a:t>
            </a:r>
            <a:endParaRPr lang="es-ES_tradnl" sz="4000" b="1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3683856"/>
          </a:xfrm>
        </p:spPr>
        <p:txBody>
          <a:bodyPr>
            <a:normAutofit/>
          </a:bodyPr>
          <a:lstStyle/>
          <a:p>
            <a:pPr algn="just"/>
            <a:endParaRPr lang="es-ES_tradnl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9547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000" b="1" dirty="0">
                <a:latin typeface="Georgia" charset="0"/>
                <a:ea typeface="Georgia" charset="0"/>
                <a:cs typeface="Georgia" charset="0"/>
              </a:rPr>
              <a:t>Planteamiento de la solución al problema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3683856"/>
          </a:xfrm>
        </p:spPr>
        <p:txBody>
          <a:bodyPr>
            <a:normAutofit/>
          </a:bodyPr>
          <a:lstStyle/>
          <a:p>
            <a:pPr algn="just"/>
            <a:endParaRPr lang="es-ES_tradnl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9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000" b="1" dirty="0">
                <a:latin typeface="Georgia" charset="0"/>
                <a:ea typeface="Georgia" charset="0"/>
                <a:cs typeface="Georgia" charset="0"/>
              </a:rPr>
              <a:t>Resultados obtenidos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3683856"/>
          </a:xfrm>
        </p:spPr>
        <p:txBody>
          <a:bodyPr>
            <a:normAutofit/>
          </a:bodyPr>
          <a:lstStyle/>
          <a:p>
            <a:pPr algn="just"/>
            <a:endParaRPr lang="es-ES_tradnl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29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000" b="1" dirty="0">
                <a:latin typeface="Georgia" charset="0"/>
                <a:ea typeface="Georgia" charset="0"/>
                <a:cs typeface="Georgia" charset="0"/>
              </a:rPr>
              <a:t>Conclusiones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3683856"/>
          </a:xfrm>
        </p:spPr>
        <p:txBody>
          <a:bodyPr>
            <a:normAutofit/>
          </a:bodyPr>
          <a:lstStyle/>
          <a:p>
            <a:pPr algn="just"/>
            <a:endParaRPr lang="es-ES_tradnl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9854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000" b="1" dirty="0">
                <a:latin typeface="Georgia" charset="0"/>
                <a:ea typeface="Georgia" charset="0"/>
                <a:cs typeface="Georgia" charset="0"/>
              </a:rPr>
              <a:t>Bibliografía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3683856"/>
          </a:xfrm>
        </p:spPr>
        <p:txBody>
          <a:bodyPr>
            <a:normAutofit/>
          </a:bodyPr>
          <a:lstStyle/>
          <a:p>
            <a:pPr algn="just"/>
            <a:endParaRPr lang="es-ES_tradnl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148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000" b="1" dirty="0">
                <a:latin typeface="Georgia" charset="0"/>
                <a:ea typeface="Georgia" charset="0"/>
                <a:cs typeface="Georgia" charset="0"/>
              </a:rPr>
              <a:t>Trabajos futuros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3683856"/>
          </a:xfrm>
        </p:spPr>
        <p:txBody>
          <a:bodyPr>
            <a:normAutofit/>
          </a:bodyPr>
          <a:lstStyle/>
          <a:p>
            <a:pPr algn="just"/>
            <a:endParaRPr lang="es-ES_tradnl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862737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rmato Presentación2016-2" id="{977166F5-516E-C144-9DB1-8AA44318B7A9}" vid="{1F1441CA-E863-0D49-A07D-FBBEFF904EDA}"/>
    </a:ext>
  </a:extLst>
</a:theme>
</file>

<file path=ppt/theme/theme2.xml><?xml version="1.0" encoding="utf-8"?>
<a:theme xmlns:a="http://schemas.openxmlformats.org/drawingml/2006/main" name="Tipo de madera">
  <a:themeElements>
    <a:clrScheme name="Tipo de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rmato Presentación2016-2" id="{977166F5-516E-C144-9DB1-8AA44318B7A9}" vid="{3B3D7881-CB79-9348-8E8D-D9EA6F910566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Presentación_TDG INTEP</Template>
  <TotalTime>25</TotalTime>
  <Words>67</Words>
  <Application>Microsoft Macintosh PowerPoint</Application>
  <PresentationFormat>Presentación en pantalla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Calibri</vt:lpstr>
      <vt:lpstr>Georgia</vt:lpstr>
      <vt:lpstr>Rockwell</vt:lpstr>
      <vt:lpstr>Rockwell Condensed</vt:lpstr>
      <vt:lpstr>Rockwell Extra Bold</vt:lpstr>
      <vt:lpstr>Trebuchet MS</vt:lpstr>
      <vt:lpstr>Wingdings</vt:lpstr>
      <vt:lpstr>Arial</vt:lpstr>
      <vt:lpstr>Diseño personalizado</vt:lpstr>
      <vt:lpstr>Tipo de madera</vt:lpstr>
      <vt:lpstr>Presentación de PowerPoint</vt:lpstr>
      <vt:lpstr>Tabla de contenido</vt:lpstr>
      <vt:lpstr>Objetivos</vt:lpstr>
      <vt:lpstr>Planteamiento del problema</vt:lpstr>
      <vt:lpstr>Planteamiento de la solución al problema</vt:lpstr>
      <vt:lpstr>Resultados obtenidos</vt:lpstr>
      <vt:lpstr>Conclusiones</vt:lpstr>
      <vt:lpstr>Bibliografía</vt:lpstr>
      <vt:lpstr>Trabajos futuros</vt:lpstr>
      <vt:lpstr>Muchas gracias</vt:lpstr>
      <vt:lpstr>¿Preguntas?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6</cp:revision>
  <dcterms:created xsi:type="dcterms:W3CDTF">2017-03-02T21:23:35Z</dcterms:created>
  <dcterms:modified xsi:type="dcterms:W3CDTF">2017-03-02T21:49:00Z</dcterms:modified>
</cp:coreProperties>
</file>