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62" r:id="rId1"/>
  </p:sldMasterIdLst>
  <p:notesMasterIdLst>
    <p:notesMasterId r:id="rId13"/>
  </p:notesMasterIdLst>
  <p:sldIdLst>
    <p:sldId id="256" r:id="rId2"/>
    <p:sldId id="280" r:id="rId3"/>
    <p:sldId id="281" r:id="rId4"/>
    <p:sldId id="282" r:id="rId5"/>
    <p:sldId id="283" r:id="rId6"/>
    <p:sldId id="284" r:id="rId7"/>
    <p:sldId id="285" r:id="rId8"/>
    <p:sldId id="289" r:id="rId9"/>
    <p:sldId id="288" r:id="rId10"/>
    <p:sldId id="287" r:id="rId11"/>
    <p:sldId id="286" r:id="rId12"/>
  </p:sldIdLst>
  <p:sldSz cx="12192000" cy="6858000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7B40D"/>
    <a:srgbClr val="F6B208"/>
    <a:srgbClr val="F8BD28"/>
    <a:srgbClr val="F7B309"/>
    <a:srgbClr val="F9C64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794" autoAdjust="0"/>
    <p:restoredTop sz="94705"/>
  </p:normalViewPr>
  <p:slideViewPr>
    <p:cSldViewPr>
      <p:cViewPr varScale="1">
        <p:scale>
          <a:sx n="100" d="100"/>
          <a:sy n="100" d="100"/>
        </p:scale>
        <p:origin x="96" y="510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CO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2CBB7FA-F1B7-4EA5-8A63-24249C2C7EBD}" type="datetimeFigureOut">
              <a:rPr lang="es-CO" smtClean="0"/>
              <a:t>27/07/2026</a:t>
            </a:fld>
            <a:endParaRPr lang="es-CO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CO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CO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FAA92AB-6DA1-4B7D-A83F-680B77260480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70956631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FAA92AB-6DA1-4B7D-A83F-680B77260480}" type="slidenum">
              <a:rPr lang="es-CO" smtClean="0"/>
              <a:t>1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19398337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s-ES"/>
              <a:t>Clic para editar título</a:t>
            </a:r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075487-5C34-1E4C-AECC-A3D676D8F5D6}" type="datetime1">
              <a:rPr lang="es-CO" smtClean="0"/>
              <a:t>27/07/2026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90DF4A-D63F-4984-A211-29D503B92ECD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Clic para editar título</a:t>
            </a:r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F307DF-1D1E-D749-B53C-5160729A8193}" type="datetime1">
              <a:rPr lang="es-CO" smtClean="0"/>
              <a:t>27/07/2026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90DF4A-D63F-4984-A211-29D503B92ECD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s-ES"/>
              <a:t>Clic para editar título</a:t>
            </a:r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A5EB2E-82CC-7F47-BD65-C0F9D216F614}" type="datetime1">
              <a:rPr lang="es-CO" smtClean="0"/>
              <a:t>27/07/2026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90DF4A-D63F-4984-A211-29D503B92ECD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eño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74E66F-91DD-E54E-B461-6F7BF4C9547C}" type="datetime1">
              <a:rPr lang="es-CO" smtClean="0"/>
              <a:t>27/07/2026</a:t>
            </a:fld>
            <a:endParaRPr lang="es-ES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E6E0AD-D7C7-40FF-80F5-FE83B0C996CA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seño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45DFAA-9B78-CF41-A677-5EAB0F6AC5D0}" type="datetime1">
              <a:rPr lang="es-CO" smtClean="0"/>
              <a:t>27/07/2026</a:t>
            </a:fld>
            <a:endParaRPr lang="es-ES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E6E0AD-D7C7-40FF-80F5-FE83B0C996CA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Clic para editar título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EA9C09-A6AA-994E-816E-161D83D155CA}" type="datetime1">
              <a:rPr lang="es-CO" smtClean="0"/>
              <a:t>27/07/2026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90DF4A-D63F-4984-A211-29D503B92ECD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/>
              <a:t>Clic para editar título</a:t>
            </a:r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3D730C-9688-1D40-9687-A348AE4F927E}" type="datetime1">
              <a:rPr lang="es-CO" smtClean="0"/>
              <a:t>27/07/2026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90DF4A-D63F-4984-A211-29D503B92ECD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Clic para editar título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497235-D915-0A40-A749-8041BA00B0DD}" type="datetime1">
              <a:rPr lang="es-CO" smtClean="0"/>
              <a:t>27/07/2026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90DF4A-D63F-4984-A211-29D503B92ECD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/>
              <a:t>Clic para editar título</a:t>
            </a:r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55EBA7-C431-4C47-BB2D-783519C1C247}" type="datetime1">
              <a:rPr lang="es-CO" smtClean="0"/>
              <a:t>27/07/2026</a:t>
            </a:fld>
            <a:endParaRPr lang="es-ES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90DF4A-D63F-4984-A211-29D503B92ECD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Clic para editar título</a:t>
            </a:r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A2665F-B585-794E-97A8-2422E27C01E4}" type="datetime1">
              <a:rPr lang="es-CO" smtClean="0"/>
              <a:t>27/07/2026</a:t>
            </a:fld>
            <a:endParaRPr lang="es-ES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90DF4A-D63F-4984-A211-29D503B92ECD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909373-587E-2B46-9CEF-75C28D0E5EC7}" type="datetime1">
              <a:rPr lang="es-CO" smtClean="0"/>
              <a:t>27/07/2026</a:t>
            </a:fld>
            <a:endParaRPr lang="es-ES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90DF4A-D63F-4984-A211-29D503B92ECD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/>
              <a:t>Clic para editar título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0135D9-3D2D-BB4A-AB30-BC8BA8BC2930}" type="datetime1">
              <a:rPr lang="es-CO" smtClean="0"/>
              <a:t>27/07/2026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90DF4A-D63F-4984-A211-29D503B92ECD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/>
              <a:t>Clic para editar título</a:t>
            </a:r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/>
              <a:t>Arrastre la imagen al marcador de posición o haga clic en el icono para agregar</a:t>
            </a:r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EEE0FD-4F4A-2944-AA3C-57473D8A3F69}" type="datetime1">
              <a:rPr lang="es-CO" smtClean="0"/>
              <a:t>27/07/2026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90DF4A-D63F-4984-A211-29D503B92ECD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A22C3E-C0A8-C14A-A803-40B1584A7CF9}" type="datetime1">
              <a:rPr lang="es-CO" smtClean="0"/>
              <a:t>27/07/2026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390DF4A-D63F-4984-A211-29D503B92ECD}" type="slidenum">
              <a:rPr lang="es-ES" smtClean="0"/>
              <a:pPr/>
              <a:t>‹Nº›</a:t>
            </a:fld>
            <a:endParaRPr 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  <p:sldLayoutId id="2147483664" r:id="rId2"/>
    <p:sldLayoutId id="2147483665" r:id="rId3"/>
    <p:sldLayoutId id="2147483666" r:id="rId4"/>
    <p:sldLayoutId id="2147483667" r:id="rId5"/>
    <p:sldLayoutId id="2147483668" r:id="rId6"/>
    <p:sldLayoutId id="2147483669" r:id="rId7"/>
    <p:sldLayoutId id="2147483670" r:id="rId8"/>
    <p:sldLayoutId id="2147483671" r:id="rId9"/>
    <p:sldLayoutId id="2147483672" r:id="rId10"/>
    <p:sldLayoutId id="2147483673" r:id="rId11"/>
    <p:sldLayoutId id="2147483660" r:id="rId12"/>
    <p:sldLayoutId id="2147483661" r:id="rId13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uadroTexto 4"/>
          <p:cNvSpPr txBox="1"/>
          <p:nvPr/>
        </p:nvSpPr>
        <p:spPr>
          <a:xfrm>
            <a:off x="1619164" y="5085184"/>
            <a:ext cx="4824536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s-ES_tradnl" sz="2000" b="1" i="1" dirty="0">
                <a:solidFill>
                  <a:schemeClr val="bg1"/>
                </a:solidFill>
                <a:latin typeface="Arial" panose="020B0604020202020204" pitchFamily="34" charset="0"/>
                <a:ea typeface="Trebuchet MS" charset="0"/>
                <a:cs typeface="Arial" panose="020B0604020202020204" pitchFamily="34" charset="0"/>
              </a:rPr>
              <a:t>Nombre de los autores</a:t>
            </a:r>
          </a:p>
        </p:txBody>
      </p:sp>
      <p:sp>
        <p:nvSpPr>
          <p:cNvPr id="6" name="Título 1"/>
          <p:cNvSpPr txBox="1">
            <a:spLocks/>
          </p:cNvSpPr>
          <p:nvPr/>
        </p:nvSpPr>
        <p:spPr>
          <a:xfrm>
            <a:off x="557191" y="4293096"/>
            <a:ext cx="6948481" cy="55772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6400" b="0" kern="1200" cap="all" baseline="0">
                <a:blipFill dpi="0" rotWithShape="1">
                  <a:blip r:embed="rId4"/>
                  <a:srcRect/>
                  <a:tile tx="6350" ty="-127000" sx="65000" sy="64000" flip="none" algn="tl"/>
                </a:blip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ES_tradnl" sz="3600" dirty="0">
                <a:solidFill>
                  <a:srgbClr val="F7B40D"/>
                </a:solidFill>
                <a:latin typeface="Arial" panose="020B0604020202020204" pitchFamily="34" charset="0"/>
                <a:ea typeface="Georgia" charset="0"/>
                <a:cs typeface="Arial" panose="020B0604020202020204" pitchFamily="34" charset="0"/>
              </a:rPr>
              <a:t>Título de la investigación  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234946" y="2420888"/>
            <a:ext cx="7772400" cy="1609344"/>
          </a:xfrm>
        </p:spPr>
        <p:txBody>
          <a:bodyPr>
            <a:noAutofit/>
          </a:bodyPr>
          <a:lstStyle/>
          <a:p>
            <a:pPr algn="ctr"/>
            <a:r>
              <a:rPr lang="es-ES_tradnl" sz="5400" b="1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  <a:ea typeface="Georgia" charset="0"/>
                <a:cs typeface="Georgia" charset="0"/>
              </a:rPr>
              <a:t>¡Muchas gracias!</a:t>
            </a: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E6E0AD-D7C7-40FF-80F5-FE83B0C996CA}" type="slidenum">
              <a:rPr lang="es-ES" smtClean="0"/>
              <a:pPr/>
              <a:t>10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05053172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247646" y="2420888"/>
            <a:ext cx="7772400" cy="1609344"/>
          </a:xfrm>
        </p:spPr>
        <p:txBody>
          <a:bodyPr>
            <a:normAutofit/>
          </a:bodyPr>
          <a:lstStyle/>
          <a:p>
            <a:pPr algn="ctr"/>
            <a:r>
              <a:rPr lang="es-ES_tradnl" sz="6600" b="1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  <a:ea typeface="Georgia" charset="0"/>
                <a:cs typeface="Georgia" charset="0"/>
              </a:rPr>
              <a:t>¿Preguntas?</a:t>
            </a: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E6E0AD-D7C7-40FF-80F5-FE83B0C996CA}" type="slidenum">
              <a:rPr lang="es-ES" smtClean="0"/>
              <a:pPr/>
              <a:t>11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3120656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s-ES_tradnl" sz="4000" b="1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Georgia" charset="0"/>
                <a:cs typeface="Arial" panose="020B0604020202020204" pitchFamily="34" charset="0"/>
              </a:rPr>
              <a:t>Tabla de contenido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2209800" y="1916832"/>
            <a:ext cx="7772400" cy="3683856"/>
          </a:xfrm>
        </p:spPr>
        <p:txBody>
          <a:bodyPr>
            <a:normAutofit fontScale="92500" lnSpcReduction="20000"/>
          </a:bodyPr>
          <a:lstStyle/>
          <a:p>
            <a:pPr algn="just"/>
            <a:r>
              <a:rPr lang="es-ES_tradnl" dirty="0">
                <a:latin typeface="Arial" panose="020B0604020202020204" pitchFamily="34" charset="0"/>
                <a:ea typeface="Trebuchet MS" charset="0"/>
                <a:cs typeface="Arial" panose="020B0604020202020204" pitchFamily="34" charset="0"/>
              </a:rPr>
              <a:t>Objetivos.</a:t>
            </a:r>
          </a:p>
          <a:p>
            <a:pPr algn="just"/>
            <a:r>
              <a:rPr lang="es-ES_tradnl" dirty="0">
                <a:latin typeface="Arial" panose="020B0604020202020204" pitchFamily="34" charset="0"/>
                <a:ea typeface="Trebuchet MS" charset="0"/>
                <a:cs typeface="Arial" panose="020B0604020202020204" pitchFamily="34" charset="0"/>
              </a:rPr>
              <a:t>Planteamiento del problema</a:t>
            </a:r>
            <a:r>
              <a:rPr lang="es-ES" dirty="0">
                <a:latin typeface="Arial" panose="020B0604020202020204" pitchFamily="34" charset="0"/>
                <a:ea typeface="Trebuchet MS" charset="0"/>
                <a:cs typeface="Arial" panose="020B0604020202020204" pitchFamily="34" charset="0"/>
              </a:rPr>
              <a:t>.</a:t>
            </a:r>
          </a:p>
          <a:p>
            <a:pPr algn="just"/>
            <a:r>
              <a:rPr lang="es-ES" dirty="0">
                <a:latin typeface="Arial" panose="020B0604020202020204" pitchFamily="34" charset="0"/>
                <a:ea typeface="Trebuchet MS" charset="0"/>
                <a:cs typeface="Arial" panose="020B0604020202020204" pitchFamily="34" charset="0"/>
              </a:rPr>
              <a:t>Planteamiento de la solución al problema.</a:t>
            </a:r>
            <a:endParaRPr lang="es-ES_tradnl" dirty="0">
              <a:latin typeface="Arial" panose="020B0604020202020204" pitchFamily="34" charset="0"/>
              <a:ea typeface="Trebuchet MS" charset="0"/>
              <a:cs typeface="Arial" panose="020B0604020202020204" pitchFamily="34" charset="0"/>
            </a:endParaRPr>
          </a:p>
          <a:p>
            <a:pPr algn="just"/>
            <a:r>
              <a:rPr lang="es-ES_tradnl" dirty="0">
                <a:latin typeface="Arial" panose="020B0604020202020204" pitchFamily="34" charset="0"/>
                <a:ea typeface="Trebuchet MS" charset="0"/>
                <a:cs typeface="Arial" panose="020B0604020202020204" pitchFamily="34" charset="0"/>
              </a:rPr>
              <a:t>Resultados obtenidos.</a:t>
            </a:r>
          </a:p>
          <a:p>
            <a:pPr algn="just"/>
            <a:r>
              <a:rPr lang="es-ES_tradnl" dirty="0">
                <a:latin typeface="Arial" panose="020B0604020202020204" pitchFamily="34" charset="0"/>
                <a:ea typeface="Trebuchet MS" charset="0"/>
                <a:cs typeface="Arial" panose="020B0604020202020204" pitchFamily="34" charset="0"/>
              </a:rPr>
              <a:t>Conclusiones.</a:t>
            </a:r>
          </a:p>
          <a:p>
            <a:pPr algn="just"/>
            <a:r>
              <a:rPr lang="es-ES_tradnl" dirty="0">
                <a:latin typeface="Arial" panose="020B0604020202020204" pitchFamily="34" charset="0"/>
                <a:ea typeface="Trebuchet MS" charset="0"/>
                <a:cs typeface="Arial" panose="020B0604020202020204" pitchFamily="34" charset="0"/>
              </a:rPr>
              <a:t>Bibliografía.</a:t>
            </a:r>
          </a:p>
          <a:p>
            <a:pPr algn="just"/>
            <a:r>
              <a:rPr lang="es-ES_tradnl" dirty="0">
                <a:latin typeface="Arial" panose="020B0604020202020204" pitchFamily="34" charset="0"/>
                <a:ea typeface="Trebuchet MS" charset="0"/>
                <a:cs typeface="Arial" panose="020B0604020202020204" pitchFamily="34" charset="0"/>
              </a:rPr>
              <a:t>Trabajos futuros.</a:t>
            </a:r>
          </a:p>
          <a:p>
            <a:pPr algn="just"/>
            <a:r>
              <a:rPr lang="es-ES_tradnl" dirty="0">
                <a:latin typeface="Arial" panose="020B0604020202020204" pitchFamily="34" charset="0"/>
                <a:ea typeface="Trebuchet MS" charset="0"/>
                <a:cs typeface="Arial" panose="020B0604020202020204" pitchFamily="34" charset="0"/>
              </a:rPr>
              <a:t>Preguntas.</a:t>
            </a: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E6E0AD-D7C7-40FF-80F5-FE83B0C996CA}" type="slidenum">
              <a:rPr lang="es-ES" smtClean="0"/>
              <a:pPr/>
              <a:t>2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85468573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s-ES_tradnl" sz="4000" b="1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Georgia" charset="0"/>
                <a:cs typeface="Arial" panose="020B0604020202020204" pitchFamily="34" charset="0"/>
              </a:rPr>
              <a:t>Objetivos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2209800" y="2121408"/>
            <a:ext cx="7772400" cy="3683856"/>
          </a:xfrm>
        </p:spPr>
        <p:txBody>
          <a:bodyPr>
            <a:normAutofit/>
          </a:bodyPr>
          <a:lstStyle/>
          <a:p>
            <a:pPr algn="just"/>
            <a:endParaRPr lang="es-ES_tradnl" dirty="0">
              <a:latin typeface="Arial" panose="020B0604020202020204" pitchFamily="34" charset="0"/>
              <a:ea typeface="Trebuchet MS" charset="0"/>
              <a:cs typeface="Arial" panose="020B0604020202020204" pitchFamily="34" charset="0"/>
            </a:endParaRP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E6E0AD-D7C7-40FF-80F5-FE83B0C996CA}" type="slidenum">
              <a:rPr lang="es-ES" smtClean="0"/>
              <a:pPr/>
              <a:t>3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84389147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s-ES_tradnl" sz="4000" b="1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Georgia" charset="0"/>
                <a:cs typeface="Arial" panose="020B0604020202020204" pitchFamily="34" charset="0"/>
              </a:rPr>
              <a:t>Planteamiento del problema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2209800" y="2121408"/>
            <a:ext cx="7772400" cy="3683856"/>
          </a:xfrm>
        </p:spPr>
        <p:txBody>
          <a:bodyPr>
            <a:normAutofit/>
          </a:bodyPr>
          <a:lstStyle/>
          <a:p>
            <a:pPr algn="just"/>
            <a:endParaRPr lang="es-ES_tradnl" dirty="0">
              <a:latin typeface="Arial" panose="020B0604020202020204" pitchFamily="34" charset="0"/>
              <a:ea typeface="Trebuchet MS" charset="0"/>
              <a:cs typeface="Arial" panose="020B0604020202020204" pitchFamily="34" charset="0"/>
            </a:endParaRP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E6E0AD-D7C7-40FF-80F5-FE83B0C996CA}" type="slidenum">
              <a:rPr lang="es-ES" smtClean="0"/>
              <a:pPr/>
              <a:t>4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65954750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087745" y="618444"/>
            <a:ext cx="8016510" cy="835053"/>
          </a:xfrm>
        </p:spPr>
        <p:txBody>
          <a:bodyPr>
            <a:normAutofit fontScale="90000"/>
          </a:bodyPr>
          <a:lstStyle/>
          <a:p>
            <a:pPr algn="ctr"/>
            <a:r>
              <a:rPr lang="es-ES_tradnl" sz="4000" b="1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Georgia" charset="0"/>
                <a:cs typeface="Arial" panose="020B0604020202020204" pitchFamily="34" charset="0"/>
              </a:rPr>
              <a:t>Planteamiento de la solución al problema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2209800" y="2121408"/>
            <a:ext cx="7772400" cy="3683856"/>
          </a:xfrm>
        </p:spPr>
        <p:txBody>
          <a:bodyPr>
            <a:normAutofit/>
          </a:bodyPr>
          <a:lstStyle/>
          <a:p>
            <a:pPr algn="just"/>
            <a:endParaRPr lang="es-ES_tradnl" dirty="0">
              <a:latin typeface="Arial" panose="020B0604020202020204" pitchFamily="34" charset="0"/>
              <a:ea typeface="Trebuchet MS" charset="0"/>
              <a:cs typeface="Arial" panose="020B0604020202020204" pitchFamily="34" charset="0"/>
            </a:endParaRP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E6E0AD-D7C7-40FF-80F5-FE83B0C996CA}" type="slidenum">
              <a:rPr lang="es-ES" smtClean="0"/>
              <a:pPr/>
              <a:t>5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0129120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s-ES_tradnl" sz="4000" b="1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Georgia" charset="0"/>
                <a:cs typeface="Arial" panose="020B0604020202020204" pitchFamily="34" charset="0"/>
              </a:rPr>
              <a:t>Resultados obtenidos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2209800" y="2121408"/>
            <a:ext cx="7772400" cy="3683856"/>
          </a:xfrm>
        </p:spPr>
        <p:txBody>
          <a:bodyPr>
            <a:normAutofit/>
          </a:bodyPr>
          <a:lstStyle/>
          <a:p>
            <a:pPr algn="just"/>
            <a:endParaRPr lang="es-ES_tradnl" dirty="0">
              <a:latin typeface="Arial" panose="020B0604020202020204" pitchFamily="34" charset="0"/>
              <a:ea typeface="Trebuchet MS" charset="0"/>
              <a:cs typeface="Arial" panose="020B0604020202020204" pitchFamily="34" charset="0"/>
            </a:endParaRP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E6E0AD-D7C7-40FF-80F5-FE83B0C996CA}" type="slidenum">
              <a:rPr lang="es-ES" smtClean="0"/>
              <a:pPr/>
              <a:t>6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78929423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s-ES_tradnl" sz="4000" b="1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Georgia" charset="0"/>
                <a:cs typeface="Arial" panose="020B0604020202020204" pitchFamily="34" charset="0"/>
              </a:rPr>
              <a:t>Conclusiones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2209800" y="2121408"/>
            <a:ext cx="7772400" cy="3683856"/>
          </a:xfrm>
        </p:spPr>
        <p:txBody>
          <a:bodyPr>
            <a:normAutofit/>
          </a:bodyPr>
          <a:lstStyle/>
          <a:p>
            <a:pPr algn="just"/>
            <a:endParaRPr lang="es-ES_tradnl" dirty="0">
              <a:latin typeface="Arial" panose="020B0604020202020204" pitchFamily="34" charset="0"/>
              <a:ea typeface="Trebuchet MS" charset="0"/>
              <a:cs typeface="Arial" panose="020B0604020202020204" pitchFamily="34" charset="0"/>
            </a:endParaRP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E6E0AD-D7C7-40FF-80F5-FE83B0C996CA}" type="slidenum">
              <a:rPr lang="es-ES" smtClean="0"/>
              <a:pPr/>
              <a:t>7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31985493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s-ES_tradnl" sz="4000" b="1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Georgia" charset="0"/>
                <a:cs typeface="Arial" panose="020B0604020202020204" pitchFamily="34" charset="0"/>
              </a:rPr>
              <a:t>Bibliografía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2209800" y="2121408"/>
            <a:ext cx="7772400" cy="3683856"/>
          </a:xfrm>
        </p:spPr>
        <p:txBody>
          <a:bodyPr>
            <a:normAutofit/>
          </a:bodyPr>
          <a:lstStyle/>
          <a:p>
            <a:pPr algn="just"/>
            <a:endParaRPr lang="es-ES_tradnl" dirty="0">
              <a:latin typeface="Arial" panose="020B0604020202020204" pitchFamily="34" charset="0"/>
              <a:ea typeface="Trebuchet MS" charset="0"/>
              <a:cs typeface="Arial" panose="020B0604020202020204" pitchFamily="34" charset="0"/>
            </a:endParaRP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E6E0AD-D7C7-40FF-80F5-FE83B0C996CA}" type="slidenum">
              <a:rPr lang="es-ES" smtClean="0"/>
              <a:pPr/>
              <a:t>8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8214813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s-ES_tradnl" sz="4000" b="1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Georgia" charset="0"/>
                <a:cs typeface="Arial" panose="020B0604020202020204" pitchFamily="34" charset="0"/>
              </a:rPr>
              <a:t>Trabajos futuros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2209800" y="2121408"/>
            <a:ext cx="7772400" cy="3683856"/>
          </a:xfrm>
        </p:spPr>
        <p:txBody>
          <a:bodyPr>
            <a:normAutofit/>
          </a:bodyPr>
          <a:lstStyle/>
          <a:p>
            <a:pPr algn="just"/>
            <a:endParaRPr lang="es-ES_tradnl" dirty="0">
              <a:latin typeface="Arial" panose="020B0604020202020204" pitchFamily="34" charset="0"/>
              <a:ea typeface="Trebuchet MS" charset="0"/>
              <a:cs typeface="Arial" panose="020B0604020202020204" pitchFamily="34" charset="0"/>
            </a:endParaRP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E6E0AD-D7C7-40FF-80F5-FE83B0C996CA}" type="slidenum">
              <a:rPr lang="es-ES" smtClean="0"/>
              <a:pPr/>
              <a:t>9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588627377"/>
      </p:ext>
    </p:extLst>
  </p:cSld>
  <p:clrMapOvr>
    <a:masterClrMapping/>
  </p:clrMapOvr>
</p:sld>
</file>

<file path=ppt/theme/theme1.xml><?xml version="1.0" encoding="utf-8"?>
<a:theme xmlns:a="http://schemas.openxmlformats.org/drawingml/2006/main" name="Diseño personalizado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ormato Presentación2016-2" id="{977166F5-516E-C144-9DB1-8AA44318B7A9}" vid="{1F1441CA-E863-0D49-A07D-FBBEFF904ED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180</TotalTime>
  <Words>70</Words>
  <Application>Microsoft Office PowerPoint</Application>
  <PresentationFormat>Panorámica</PresentationFormat>
  <Paragraphs>31</Paragraphs>
  <Slides>11</Slides>
  <Notes>1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11</vt:i4>
      </vt:variant>
    </vt:vector>
  </HeadingPairs>
  <TitlesOfParts>
    <vt:vector size="17" baseType="lpstr">
      <vt:lpstr>Arial</vt:lpstr>
      <vt:lpstr>Arial Black</vt:lpstr>
      <vt:lpstr>Calibri</vt:lpstr>
      <vt:lpstr>Georgia</vt:lpstr>
      <vt:lpstr>Trebuchet MS</vt:lpstr>
      <vt:lpstr>Diseño personalizado</vt:lpstr>
      <vt:lpstr>Presentación de PowerPoint</vt:lpstr>
      <vt:lpstr>Tabla de contenido</vt:lpstr>
      <vt:lpstr>Objetivos</vt:lpstr>
      <vt:lpstr>Planteamiento del problema</vt:lpstr>
      <vt:lpstr>Planteamiento de la solución al problema</vt:lpstr>
      <vt:lpstr>Resultados obtenidos</vt:lpstr>
      <vt:lpstr>Conclusiones</vt:lpstr>
      <vt:lpstr>Bibliografía</vt:lpstr>
      <vt:lpstr>Trabajos futuros</vt:lpstr>
      <vt:lpstr>¡Muchas gracias!</vt:lpstr>
      <vt:lpstr>¿Preguntas?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Usuario de Microsoft Office</dc:creator>
  <cp:lastModifiedBy>Audiovisuales</cp:lastModifiedBy>
  <cp:revision>25</cp:revision>
  <dcterms:created xsi:type="dcterms:W3CDTF">2017-03-02T21:23:35Z</dcterms:created>
  <dcterms:modified xsi:type="dcterms:W3CDTF">2026-07-27T22:52:39Z</dcterms:modified>
</cp:coreProperties>
</file>